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exandria Semi Bold"/>
      <p:regular r:id="rId17"/>
    </p:embeddedFont>
    <p:embeddedFont>
      <p:font typeface="Alexandria Semi Bold"/>
      <p:regular r:id="rId18"/>
    </p:embeddedFont>
    <p:embeddedFont>
      <p:font typeface="Sora Light"/>
      <p:regular r:id="rId19"/>
    </p:embeddedFont>
    <p:embeddedFont>
      <p:font typeface="Sora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16206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MotoWeather Maps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9969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AI-Powered Route Planning &amp; Weather Analysis for Motorcyclists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790123"/>
            <a:ext cx="76273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Presented by: Pratik Naik | Context: Web Application Development / Full Stack Project</a:t>
            </a:r>
            <a:endParaRPr lang="en-US" sz="1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303984"/>
            <a:ext cx="1133248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The Road Ahead: Future Improvements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4161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Our vision for MotoWeather Maps extends beyond current capabilities, with exciting enhancements planned.</a:t>
            </a:r>
            <a:endParaRPr lang="en-US" sz="17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8309" y="4932045"/>
            <a:ext cx="541615" cy="541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70673" y="5060633"/>
            <a:ext cx="337839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Turn-by-Turn Navigation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70673" y="5903000"/>
            <a:ext cx="337839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Integrating live voice guidance to enhance the riding experience and reduce the need for screen interaction.</a:t>
            </a:r>
            <a:endParaRPr lang="en-US" sz="17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9819" y="4932045"/>
            <a:ext cx="541615" cy="54161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32183" y="5060633"/>
            <a:ext cx="334148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Enhanced User Profiles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6032183" y="5546765"/>
            <a:ext cx="337839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Upgrading from anonymous authentication to full Google/Email login options, enabling cross-device syncing and personalized preferences.</a:t>
            </a:r>
            <a:endParaRPr lang="en-US" sz="17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81329" y="4932045"/>
            <a:ext cx="541615" cy="54161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493693" y="5060633"/>
            <a:ext cx="337839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GPX Export Functionality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0493693" y="5903000"/>
            <a:ext cx="337839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Allowing users to export their planned routes in GPX format, providing compatibility with external GPS devices for seamless navigation.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22878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The Perilous Ride: Weather's Impact on Motorcyclists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981563"/>
            <a:ext cx="4226838" cy="3187898"/>
          </a:xfrm>
          <a:prstGeom prst="roundRect">
            <a:avLst>
              <a:gd name="adj" fmla="val 285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2504" y="3205758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1217" y="3384471"/>
            <a:ext cx="292418" cy="29241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2504" y="4072295"/>
            <a:ext cx="363771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Heightened Vulnerability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2504" y="4558427"/>
            <a:ext cx="377844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Motorcyclists face significantly greater risks from adverse weather conditions compared to car drivers.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2981563"/>
            <a:ext cx="4226838" cy="3187898"/>
          </a:xfrm>
          <a:prstGeom prst="roundRect">
            <a:avLst>
              <a:gd name="adj" fmla="val 285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25916" y="3205758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04629" y="3384471"/>
            <a:ext cx="292418" cy="29241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5916" y="4072295"/>
            <a:ext cx="346579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Inadequate Information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25916" y="4558427"/>
            <a:ext cx="377844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Most weather applications provide only destination weather, neglecting critical conditions along the entire route.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5134" y="2981563"/>
            <a:ext cx="4226957" cy="3187898"/>
          </a:xfrm>
          <a:prstGeom prst="roundRect">
            <a:avLst>
              <a:gd name="adj" fmla="val 285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69329" y="3205758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48042" y="3384471"/>
            <a:ext cx="292418" cy="29241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9329" y="40722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Packing Dilemmas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9329" y="4558427"/>
            <a:ext cx="377856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Riders struggle to anticipate and pack appropriate gear for long journeys with unpredictable elevation and climate shifts.</a:t>
            </a:r>
            <a:endParaRPr lang="en-US" sz="1700" dirty="0"/>
          </a:p>
        </p:txBody>
      </p:sp>
      <p:sp>
        <p:nvSpPr>
          <p:cNvPr id="18" name="Text 13"/>
          <p:cNvSpPr/>
          <p:nvPr/>
        </p:nvSpPr>
        <p:spPr>
          <a:xfrm>
            <a:off x="758309" y="641318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 crucial need exists for a specialized tool that offers granular weather insights and safety guidance for every mile of the ride.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64588"/>
            <a:ext cx="128631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MotoWeather Maps: Your Intelligent Co-Pilot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1056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MotoWeather Maps is a sophisticated web-based dashboard designed to transform motorcycle trip planning and safety.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200995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7829" y="3200995"/>
            <a:ext cx="121920" cy="1673662"/>
          </a:xfrm>
          <a:prstGeom prst="roundRect">
            <a:avLst>
              <a:gd name="adj" fmla="val 74638"/>
            </a:avLst>
          </a:prstGeom>
          <a:solidFill>
            <a:srgbClr val="1A2D7A"/>
          </a:solidFill>
          <a:ln/>
        </p:spPr>
      </p:sp>
      <p:sp>
        <p:nvSpPr>
          <p:cNvPr id="6" name="Text 4"/>
          <p:cNvSpPr/>
          <p:nvPr/>
        </p:nvSpPr>
        <p:spPr>
          <a:xfrm>
            <a:off x="1096804" y="3448050"/>
            <a:ext cx="394525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Dynamic Route Calculation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96804" y="3934182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Calculates optimal driving routes between user-defined cities.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423428" y="3200995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2948" y="3200995"/>
            <a:ext cx="121920" cy="1673662"/>
          </a:xfrm>
          <a:prstGeom prst="roundRect">
            <a:avLst>
              <a:gd name="adj" fmla="val 74638"/>
            </a:avLst>
          </a:prstGeom>
          <a:solidFill>
            <a:srgbClr val="1A2D7A"/>
          </a:solidFill>
          <a:ln/>
        </p:spPr>
      </p:sp>
      <p:sp>
        <p:nvSpPr>
          <p:cNvPr id="10" name="Text 8"/>
          <p:cNvSpPr/>
          <p:nvPr/>
        </p:nvSpPr>
        <p:spPr>
          <a:xfrm>
            <a:off x="7761923" y="3448050"/>
            <a:ext cx="38072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Precision Weather Overlay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61923" y="3934182"/>
            <a:ext cx="58631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Integrates real-time weather data at precise 35km intervals directly onto your planned path.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5091232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27829" y="5091232"/>
            <a:ext cx="121920" cy="1673662"/>
          </a:xfrm>
          <a:prstGeom prst="roundRect">
            <a:avLst>
              <a:gd name="adj" fmla="val 74638"/>
            </a:avLst>
          </a:prstGeom>
          <a:solidFill>
            <a:srgbClr val="1A2D7A"/>
          </a:solidFill>
          <a:ln/>
        </p:spPr>
      </p:sp>
      <p:sp>
        <p:nvSpPr>
          <p:cNvPr id="14" name="Text 12"/>
          <p:cNvSpPr/>
          <p:nvPr/>
        </p:nvSpPr>
        <p:spPr>
          <a:xfrm>
            <a:off x="1096804" y="5338286"/>
            <a:ext cx="291762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AI-Powered Insights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96804" y="5824418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Leverages Generative AI to deliver critical safety summaries and personalized gear packing lists.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423428" y="5091232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2948" y="5091232"/>
            <a:ext cx="121920" cy="1673662"/>
          </a:xfrm>
          <a:prstGeom prst="roundRect">
            <a:avLst>
              <a:gd name="adj" fmla="val 74638"/>
            </a:avLst>
          </a:prstGeom>
          <a:solidFill>
            <a:srgbClr val="1A2D7A"/>
          </a:solidFill>
          <a:ln/>
        </p:spPr>
      </p:sp>
      <p:sp>
        <p:nvSpPr>
          <p:cNvPr id="18" name="Text 16"/>
          <p:cNvSpPr/>
          <p:nvPr/>
        </p:nvSpPr>
        <p:spPr>
          <a:xfrm>
            <a:off x="7761923" y="5338286"/>
            <a:ext cx="384571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Cloud-Based Management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61923" y="5824418"/>
            <a:ext cx="58631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Enables seamless saving and retrieval of routes via secure cloud storage.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013" y="748903"/>
            <a:ext cx="11728847" cy="633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Powering the Journey: Our Robust Tech Stack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013" y="1767602"/>
            <a:ext cx="4266962" cy="26371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4013" y="4597241"/>
            <a:ext cx="3151227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Frontend Excellence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674013" y="5092779"/>
            <a:ext cx="426696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HTML5 &amp; Tailwind CSS: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For a responsive, sleek dark-mode user interface.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4013" y="5824538"/>
            <a:ext cx="426696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Leaflet.js: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Powers interactive mapping and data visualization.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4013" y="6556296"/>
            <a:ext cx="426696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Turf.js: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Essential for geospatial analysis and precise path segmentation.</a:t>
            </a:r>
            <a:endParaRPr lang="en-US" sz="15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767602"/>
            <a:ext cx="4267081" cy="26372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181600" y="4597360"/>
            <a:ext cx="4267081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Reliable Backend &amp; Services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5181600" y="5472946"/>
            <a:ext cx="4267081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Firebase (Firestore &amp; Auth):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Provides a real-time database and secure anonymous authentication for user data.</a:t>
            </a:r>
            <a:endParaRPr lang="en-US" sz="15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306" y="1767602"/>
            <a:ext cx="4266962" cy="263711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89306" y="4597241"/>
            <a:ext cx="3747373" cy="380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Intelligent External APIs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9689306" y="5092779"/>
            <a:ext cx="426696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OpenRouteService: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For accurate geocoding and dynamic driving directions.</a:t>
            </a:r>
            <a:endParaRPr lang="en-US" sz="1500" dirty="0"/>
          </a:p>
        </p:txBody>
      </p:sp>
      <p:sp>
        <p:nvSpPr>
          <p:cNvPr id="14" name="Text 9"/>
          <p:cNvSpPr/>
          <p:nvPr/>
        </p:nvSpPr>
        <p:spPr>
          <a:xfrm>
            <a:off x="9689306" y="5824538"/>
            <a:ext cx="426696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OpenWeatherMap: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Delivers current weather data for specific coordinates.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9689306" y="6556296"/>
            <a:ext cx="4266962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Google Gemini AI: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The engine behind intelligent trip analysis and recommendations.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9709" y="416243"/>
            <a:ext cx="9081730" cy="497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Intelligent Routing: Mapping Your Adventure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9709" y="1311473"/>
            <a:ext cx="7994809" cy="79948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01470" y="1292543"/>
            <a:ext cx="2653070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Seamless Path Generation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8901470" y="1692831"/>
            <a:ext cx="5206722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User Input: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Riders simply enter their desired start and end locations.</a:t>
            </a:r>
            <a:endParaRPr lang="en-US" sz="1150" dirty="0"/>
          </a:p>
        </p:txBody>
      </p:sp>
      <p:sp>
        <p:nvSpPr>
          <p:cNvPr id="6" name="Text 3"/>
          <p:cNvSpPr/>
          <p:nvPr/>
        </p:nvSpPr>
        <p:spPr>
          <a:xfrm>
            <a:off x="8901470" y="2229803"/>
            <a:ext cx="5206722" cy="726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Geocoding Precision: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Converts city names into precise Latitude/Longitude coordinates using OpenStreetMap/Nominatim.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8901470" y="3008828"/>
            <a:ext cx="5206722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Optimal Pathfinding: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Fetches the most efficient driving geometry from OpenRouteService.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8901470" y="3545800"/>
            <a:ext cx="5206722" cy="726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Visual Route Display: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The route polyline is vividly rendered on a dark-themed Leaflet map, enhanced with a real-time rain radar overlay.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917" y="560308"/>
            <a:ext cx="7730966" cy="1328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Revolutionary Weather Sampling Algorithm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192917" y="2191107"/>
            <a:ext cx="7730966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Moving beyond conventional apps, MotoWeather Maps samples conditions along the entire route, not just the destination.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192917" y="3064193"/>
            <a:ext cx="201811" cy="252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192917" y="3384352"/>
            <a:ext cx="3764518" cy="2286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7" name="Text 4"/>
          <p:cNvSpPr/>
          <p:nvPr/>
        </p:nvSpPr>
        <p:spPr>
          <a:xfrm>
            <a:off x="6192917" y="3530918"/>
            <a:ext cx="2800826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Route Segmentation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6192917" y="3983950"/>
            <a:ext cx="3764518" cy="1292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calculated route line is intelligently divided into 35km segments utilizing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Turf.js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for accuracy.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159246" y="3064193"/>
            <a:ext cx="201811" cy="252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0159246" y="3384352"/>
            <a:ext cx="3764637" cy="2286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11" name="Text 8"/>
          <p:cNvSpPr/>
          <p:nvPr/>
        </p:nvSpPr>
        <p:spPr>
          <a:xfrm>
            <a:off x="10159246" y="3530918"/>
            <a:ext cx="3088005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Interval Weather Fetch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159246" y="3983950"/>
            <a:ext cx="3764637" cy="969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Precise weather data is retrieved for each individual segment, ensuring comprehensive coverage.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192917" y="5629156"/>
            <a:ext cx="201811" cy="252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192917" y="5949315"/>
            <a:ext cx="7730966" cy="2286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15" name="Text 12"/>
          <p:cNvSpPr/>
          <p:nvPr/>
        </p:nvSpPr>
        <p:spPr>
          <a:xfrm>
            <a:off x="6192917" y="6095881"/>
            <a:ext cx="3430905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Smart Filtering for Clarity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6192917" y="6548914"/>
            <a:ext cx="7730966" cy="969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 prevent map clutter, weather markers are only displayed for significant changes: temperature shifts (&gt;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A2D7A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3°C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), condition changes (e.g., Sun to Rain), or at predetermined fixed intervals.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5310" y="452080"/>
            <a:ext cx="10715744" cy="540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AI Integration: Personalized Safety &amp; Gear Advice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75310" y="1321594"/>
            <a:ext cx="13479780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Powered by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Google Gemini AI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, MotoWeather Maps transforms raw data into actionable intelligence.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575310" y="1769507"/>
            <a:ext cx="6657737" cy="6269712"/>
          </a:xfrm>
          <a:prstGeom prst="roundRect">
            <a:avLst>
              <a:gd name="adj" fmla="val 629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47236" y="1941433"/>
            <a:ext cx="2163008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"Ride Insight"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47236" y="2310408"/>
            <a:ext cx="6313884" cy="789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app constructs a detailed prompt with weather samples and route data, generating a concise difficulty summary and a valuable pro safety tip tailored to your journey.</a:t>
            </a:r>
            <a:endParaRPr lang="en-US" sz="12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236" y="3284339"/>
            <a:ext cx="6313884" cy="4319945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397353" y="1769507"/>
            <a:ext cx="6657737" cy="6269712"/>
          </a:xfrm>
          <a:prstGeom prst="roundRect">
            <a:avLst>
              <a:gd name="adj" fmla="val 6293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69279" y="1941433"/>
            <a:ext cx="2163008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"Gear Check"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69279" y="2310408"/>
            <a:ext cx="6313884" cy="1052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Based on the specific weather conditions encountered along the route, Gemini AI produces a precise, bulleted checklist of recommended motorcycle gear. Examples include: "Pack rain gear for afternoon showers," or "Consider a mesh jacket for warmer segments."</a:t>
            </a:r>
            <a:endParaRPr lang="en-US" sz="12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279" y="3547348"/>
            <a:ext cx="6313884" cy="43199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835" y="487442"/>
            <a:ext cx="7903131" cy="1166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Cloud Persistence: Your Routes, Always Accessible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106835" y="1919407"/>
            <a:ext cx="7903131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Leveraging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Firebase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for robust and real-time data management.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06835" y="2668310"/>
            <a:ext cx="3862983" cy="2742605"/>
          </a:xfrm>
          <a:prstGeom prst="roundRect">
            <a:avLst>
              <a:gd name="adj" fmla="val 4001"/>
            </a:avLst>
          </a:prstGeom>
          <a:solidFill>
            <a:srgbClr val="FFFAFA"/>
          </a:solidFill>
          <a:ln/>
        </p:spPr>
      </p:sp>
      <p:sp>
        <p:nvSpPr>
          <p:cNvPr id="6" name="Shape 3"/>
          <p:cNvSpPr/>
          <p:nvPr/>
        </p:nvSpPr>
        <p:spPr>
          <a:xfrm>
            <a:off x="6106835" y="2645450"/>
            <a:ext cx="3862983" cy="91440"/>
          </a:xfrm>
          <a:prstGeom prst="roundRect">
            <a:avLst>
              <a:gd name="adj" fmla="val 81429"/>
            </a:avLst>
          </a:prstGeom>
          <a:solidFill>
            <a:srgbClr val="1A2D7A"/>
          </a:solidFill>
          <a:ln/>
        </p:spPr>
      </p:sp>
      <p:sp>
        <p:nvSpPr>
          <p:cNvPr id="7" name="Shape 4"/>
          <p:cNvSpPr/>
          <p:nvPr/>
        </p:nvSpPr>
        <p:spPr>
          <a:xfrm>
            <a:off x="7772400" y="2402443"/>
            <a:ext cx="531733" cy="531733"/>
          </a:xfrm>
          <a:prstGeom prst="roundRect">
            <a:avLst>
              <a:gd name="adj" fmla="val 171966"/>
            </a:avLst>
          </a:prstGeom>
          <a:solidFill>
            <a:srgbClr val="1A2D7A"/>
          </a:solidFill>
          <a:ln/>
        </p:spPr>
      </p:sp>
      <p:sp>
        <p:nvSpPr>
          <p:cNvPr id="8" name="Text 5"/>
          <p:cNvSpPr/>
          <p:nvPr/>
        </p:nvSpPr>
        <p:spPr>
          <a:xfrm>
            <a:off x="7931944" y="2535317"/>
            <a:ext cx="212646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306860" y="3111460"/>
            <a:ext cx="243554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Secure Route Saving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306860" y="3509248"/>
            <a:ext cx="3462933" cy="1134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All planned routes are securely saved to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Firestore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within a user-specific collection, ensuring your data is always private and organized.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0146983" y="2668310"/>
            <a:ext cx="3862983" cy="2742605"/>
          </a:xfrm>
          <a:prstGeom prst="roundRect">
            <a:avLst>
              <a:gd name="adj" fmla="val 4001"/>
            </a:avLst>
          </a:prstGeom>
          <a:solidFill>
            <a:srgbClr val="FFFAFA"/>
          </a:solidFill>
          <a:ln/>
        </p:spPr>
      </p:sp>
      <p:sp>
        <p:nvSpPr>
          <p:cNvPr id="12" name="Shape 9"/>
          <p:cNvSpPr/>
          <p:nvPr/>
        </p:nvSpPr>
        <p:spPr>
          <a:xfrm>
            <a:off x="10146983" y="2645450"/>
            <a:ext cx="3862983" cy="91440"/>
          </a:xfrm>
          <a:prstGeom prst="roundRect">
            <a:avLst>
              <a:gd name="adj" fmla="val 81429"/>
            </a:avLst>
          </a:prstGeom>
          <a:solidFill>
            <a:srgbClr val="1A2D7A"/>
          </a:solidFill>
          <a:ln/>
        </p:spPr>
      </p:sp>
      <p:sp>
        <p:nvSpPr>
          <p:cNvPr id="13" name="Shape 10"/>
          <p:cNvSpPr/>
          <p:nvPr/>
        </p:nvSpPr>
        <p:spPr>
          <a:xfrm>
            <a:off x="11812548" y="2402443"/>
            <a:ext cx="531733" cy="531733"/>
          </a:xfrm>
          <a:prstGeom prst="roundRect">
            <a:avLst>
              <a:gd name="adj" fmla="val 171966"/>
            </a:avLst>
          </a:prstGeom>
          <a:solidFill>
            <a:srgbClr val="1A2D7A"/>
          </a:solidFill>
          <a:ln/>
        </p:spPr>
      </p:sp>
      <p:sp>
        <p:nvSpPr>
          <p:cNvPr id="14" name="Text 11"/>
          <p:cNvSpPr/>
          <p:nvPr/>
        </p:nvSpPr>
        <p:spPr>
          <a:xfrm>
            <a:off x="11972092" y="2535317"/>
            <a:ext cx="212646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347008" y="3111460"/>
            <a:ext cx="233255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Real-time Updates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0347008" y="3509248"/>
            <a:ext cx="3462933" cy="17016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"Saved Routes" list benefits from real-time listeners, meaning any additions or deletions update instantly on your dashboard without needing to refresh the page (utilizing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onSnapshot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functionality).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06835" y="5853946"/>
            <a:ext cx="7903131" cy="1891784"/>
          </a:xfrm>
          <a:prstGeom prst="roundRect">
            <a:avLst>
              <a:gd name="adj" fmla="val 5800"/>
            </a:avLst>
          </a:prstGeom>
          <a:solidFill>
            <a:srgbClr val="FFFAFA"/>
          </a:solidFill>
          <a:ln/>
        </p:spPr>
      </p:sp>
      <p:sp>
        <p:nvSpPr>
          <p:cNvPr id="18" name="Shape 15"/>
          <p:cNvSpPr/>
          <p:nvPr/>
        </p:nvSpPr>
        <p:spPr>
          <a:xfrm>
            <a:off x="6106835" y="5831086"/>
            <a:ext cx="7903131" cy="91440"/>
          </a:xfrm>
          <a:prstGeom prst="roundRect">
            <a:avLst>
              <a:gd name="adj" fmla="val 81429"/>
            </a:avLst>
          </a:prstGeom>
          <a:solidFill>
            <a:srgbClr val="1A2D7A"/>
          </a:solidFill>
          <a:ln/>
        </p:spPr>
      </p:sp>
      <p:sp>
        <p:nvSpPr>
          <p:cNvPr id="19" name="Shape 16"/>
          <p:cNvSpPr/>
          <p:nvPr/>
        </p:nvSpPr>
        <p:spPr>
          <a:xfrm>
            <a:off x="9792533" y="5588079"/>
            <a:ext cx="531733" cy="531733"/>
          </a:xfrm>
          <a:prstGeom prst="roundRect">
            <a:avLst>
              <a:gd name="adj" fmla="val 171966"/>
            </a:avLst>
          </a:prstGeom>
          <a:solidFill>
            <a:srgbClr val="1A2D7A"/>
          </a:solidFill>
          <a:ln/>
        </p:spPr>
      </p:sp>
      <p:sp>
        <p:nvSpPr>
          <p:cNvPr id="20" name="Text 17"/>
          <p:cNvSpPr/>
          <p:nvPr/>
        </p:nvSpPr>
        <p:spPr>
          <a:xfrm>
            <a:off x="9952077" y="5720953"/>
            <a:ext cx="212646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6306860" y="6297097"/>
            <a:ext cx="4456152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Seamless Anonymous Authentication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6306860" y="6694884"/>
            <a:ext cx="7503081" cy="850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Anonymous Authentication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allows users to begin using the app immediately without the friction of complex sign-up flows, enhancing user experience from the first click.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6009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Overcoming Obstacles: Challenges &amp; Solutions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2510433"/>
            <a:ext cx="1083231" cy="23061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44514" y="272700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API Key Security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44514" y="3213140"/>
            <a:ext cx="632757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Ensuring the security of sensitive API keys was paramount. Our solution eliminates hardcoding by implementing a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Settings UI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, allowing users to dynamically input their own keys, maintaining privacy and flexibility.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4816554"/>
            <a:ext cx="1083231" cy="26528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4514" y="503312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Map Clutter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4514" y="5519261"/>
            <a:ext cx="632757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Displaying too many weather markers could overwhelm the map. We addressed this by integrating sophisticated logic that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filters weather markers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, only showing them when conditions significantly change, maintaining visual clarity.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2025-12-08T19:01:53Z</dcterms:created>
  <dcterms:modified xsi:type="dcterms:W3CDTF">2025-12-08T19:01:53Z</dcterms:modified>
</cp:coreProperties>
</file>